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60" r:id="rId4"/>
    <p:sldId id="262" r:id="rId5"/>
    <p:sldId id="287" r:id="rId6"/>
    <p:sldId id="288" r:id="rId7"/>
    <p:sldId id="286" r:id="rId8"/>
    <p:sldId id="263" r:id="rId9"/>
    <p:sldId id="264" r:id="rId10"/>
    <p:sldId id="290" r:id="rId11"/>
    <p:sldId id="270" r:id="rId12"/>
    <p:sldId id="28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91" r:id="rId30"/>
    <p:sldId id="283" r:id="rId31"/>
    <p:sldId id="285" r:id="rId32"/>
    <p:sldId id="289" r:id="rId33"/>
    <p:sldId id="26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7C93-2026-415F-8918-137CB7ACC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密室逃脫之逃出系館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81E667-BB58-4B09-B6B8-1BBEF3DB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344" y="4777381"/>
            <a:ext cx="2430655" cy="88831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00957103</a:t>
            </a:r>
            <a:r>
              <a:rPr lang="zh-TW" altLang="en-US" sz="2000" dirty="0"/>
              <a:t> 黎芷柔</a:t>
            </a:r>
            <a:endParaRPr lang="en-US" altLang="zh-TW" sz="2000" dirty="0"/>
          </a:p>
          <a:p>
            <a:r>
              <a:rPr lang="en-US" altLang="zh-TW" sz="2000" dirty="0"/>
              <a:t>00957133</a:t>
            </a:r>
            <a:r>
              <a:rPr lang="zh-TW" altLang="en-US" sz="2000" dirty="0"/>
              <a:t> 賴盈萱</a:t>
            </a:r>
          </a:p>
        </p:txBody>
      </p:sp>
    </p:spTree>
    <p:extLst>
      <p:ext uri="{BB962C8B-B14F-4D97-AF65-F5344CB8AC3E}">
        <p14:creationId xmlns:p14="http://schemas.microsoft.com/office/powerpoint/2010/main" val="271878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382921" y="573994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精美的手繪平面地圖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068BF3-B438-4DD4-A17D-1F3A10CE4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904564" y="1645289"/>
            <a:ext cx="8373035" cy="3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79AF3C-963E-46BF-8CF6-9928DD2E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68706" y="1683234"/>
            <a:ext cx="8668871" cy="4009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121734" y="573994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所有的題目都可以經由點擊放大</a:t>
            </a:r>
          </a:p>
        </p:txBody>
      </p:sp>
    </p:spTree>
    <p:extLst>
      <p:ext uri="{BB962C8B-B14F-4D97-AF65-F5344CB8AC3E}">
        <p14:creationId xmlns:p14="http://schemas.microsoft.com/office/powerpoint/2010/main" val="287839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10C52-EB3C-4FB6-95DB-38821AE5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5359"/>
          <a:stretch/>
        </p:blipFill>
        <p:spPr>
          <a:xfrm>
            <a:off x="2892348" y="1676401"/>
            <a:ext cx="8734876" cy="4071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38FC8C-C9C1-4254-8BF6-90D4F5B2C4BD}"/>
              </a:ext>
            </a:extLst>
          </p:cNvPr>
          <p:cNvSpPr txBox="1"/>
          <p:nvPr/>
        </p:nvSpPr>
        <p:spPr>
          <a:xfrm>
            <a:off x="7407735" y="208161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錯誤答案會加時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87611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B0DF63-B167-4CBD-A926-D79D03F5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4" b="5622"/>
          <a:stretch/>
        </p:blipFill>
        <p:spPr>
          <a:xfrm>
            <a:off x="2895599" y="1801906"/>
            <a:ext cx="8391645" cy="38279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383261" y="57840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1.5s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的彈跳視窗</a:t>
            </a:r>
          </a:p>
        </p:txBody>
      </p:sp>
    </p:spTree>
    <p:extLst>
      <p:ext uri="{BB962C8B-B14F-4D97-AF65-F5344CB8AC3E}">
        <p14:creationId xmlns:p14="http://schemas.microsoft.com/office/powerpoint/2010/main" val="166001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CC820-A20C-4ABF-9F4B-193D43C9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669705"/>
            <a:ext cx="8202706" cy="379375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482C50F-6345-44D5-A0A4-81A09BBA9979}"/>
              </a:ext>
            </a:extLst>
          </p:cNvPr>
          <p:cNvSpPr/>
          <p:nvPr/>
        </p:nvSpPr>
        <p:spPr>
          <a:xfrm>
            <a:off x="6724423" y="3822318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A164D-E3F2-49EC-B03F-C5C78E1CB167}"/>
              </a:ext>
            </a:extLst>
          </p:cNvPr>
          <p:cNvSpPr txBox="1"/>
          <p:nvPr/>
        </p:nvSpPr>
        <p:spPr>
          <a:xfrm>
            <a:off x="7360917" y="390637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點擊此處的雨傘跳出的貼心提醒</a:t>
            </a:r>
          </a:p>
        </p:txBody>
      </p:sp>
    </p:spTree>
    <p:extLst>
      <p:ext uri="{BB962C8B-B14F-4D97-AF65-F5344CB8AC3E}">
        <p14:creationId xmlns:p14="http://schemas.microsoft.com/office/powerpoint/2010/main" val="215016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047508-FD52-4272-B882-7525FFD5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7775" b="18472"/>
          <a:stretch/>
        </p:blipFill>
        <p:spPr>
          <a:xfrm>
            <a:off x="1183340" y="1532967"/>
            <a:ext cx="3594847" cy="26910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9D0E69-7095-4F24-ACDA-86AAC52B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6" b="5098"/>
          <a:stretch/>
        </p:blipFill>
        <p:spPr>
          <a:xfrm>
            <a:off x="4365812" y="3032659"/>
            <a:ext cx="7602400" cy="353846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703318" y="3158165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18934" y="4333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</p:spTree>
    <p:extLst>
      <p:ext uri="{BB962C8B-B14F-4D97-AF65-F5344CB8AC3E}">
        <p14:creationId xmlns:p14="http://schemas.microsoft.com/office/powerpoint/2010/main" val="30113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446159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726274-C834-43B2-9D16-30DB1869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721533"/>
            <a:ext cx="7888941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5A652F-EE81-44AC-BCAA-9A64DA87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751"/>
          <a:stretch/>
        </p:blipFill>
        <p:spPr>
          <a:xfrm>
            <a:off x="1622614" y="1886254"/>
            <a:ext cx="8786330" cy="4044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DD8286-011E-4EDD-A321-8ED8D583A154}"/>
              </a:ext>
            </a:extLst>
          </p:cNvPr>
          <p:cNvSpPr txBox="1"/>
          <p:nvPr/>
        </p:nvSpPr>
        <p:spPr>
          <a:xfrm>
            <a:off x="4159801" y="59689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問答版的彈跳視窗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A84091-0081-41FD-98F0-0A9394346EAC}"/>
              </a:ext>
            </a:extLst>
          </p:cNvPr>
          <p:cNvSpPr txBox="1"/>
          <p:nvPr/>
        </p:nvSpPr>
        <p:spPr>
          <a:xfrm>
            <a:off x="4159801" y="43815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2EACAD-9608-4384-8D86-BE1E045E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 t="34902" r="18015" b="37386"/>
          <a:stretch/>
        </p:blipFill>
        <p:spPr>
          <a:xfrm>
            <a:off x="8058611" y="406864"/>
            <a:ext cx="4069976" cy="10162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06361A-76EE-4F9D-8299-523CC14AEE0A}"/>
              </a:ext>
            </a:extLst>
          </p:cNvPr>
          <p:cNvSpPr txBox="1"/>
          <p:nvPr/>
        </p:nvSpPr>
        <p:spPr>
          <a:xfrm>
            <a:off x="8564975" y="13246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有提示要輸的文字</a:t>
            </a:r>
          </a:p>
        </p:txBody>
      </p:sp>
    </p:spTree>
    <p:extLst>
      <p:ext uri="{BB962C8B-B14F-4D97-AF65-F5344CB8AC3E}">
        <p14:creationId xmlns:p14="http://schemas.microsoft.com/office/powerpoint/2010/main" val="360106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755442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2F2A5E-E36E-4B7F-A9DA-A6325C15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5621"/>
          <a:stretch/>
        </p:blipFill>
        <p:spPr>
          <a:xfrm>
            <a:off x="2832848" y="1621667"/>
            <a:ext cx="8543364" cy="3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378488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DC00A6-C3E6-487A-868F-3D4E0834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751"/>
          <a:stretch/>
        </p:blipFill>
        <p:spPr>
          <a:xfrm>
            <a:off x="2842255" y="1510343"/>
            <a:ext cx="9080804" cy="4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創作動機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3021014"/>
            <a:ext cx="6982352" cy="1712350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每天在系館上課，就像被關住一樣想逃離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不管是手遊還是實體的密室逃脫都玩過不少，於是想自己做做看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86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B6D10-AB46-4D23-ADAC-B9613644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6274"/>
          <a:stretch/>
        </p:blipFill>
        <p:spPr>
          <a:xfrm>
            <a:off x="2985246" y="1618974"/>
            <a:ext cx="8650942" cy="39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66098" y="561371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最重要的彈跳視窗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!!(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剛好公告欄的內容是這個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07ED3C-6BD1-48E4-8EBD-4D36E879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751"/>
          <a:stretch/>
        </p:blipFill>
        <p:spPr>
          <a:xfrm>
            <a:off x="3012236" y="1435811"/>
            <a:ext cx="8632917" cy="39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7A32CE-A25D-4135-8D32-4411D6FFB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738716" y="142316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9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2643908" y="5559927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滑鼠移到道具欄的道具上，會跑出文字顯示該道具為何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781C4A-93EC-46BE-BA36-19B113C6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491"/>
          <a:stretch/>
        </p:blipFill>
        <p:spPr>
          <a:xfrm>
            <a:off x="2898937" y="1511393"/>
            <a:ext cx="8292353" cy="383521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F70892-E199-4C35-A97B-E697AAB37232}"/>
              </a:ext>
            </a:extLst>
          </p:cNvPr>
          <p:cNvSpPr/>
          <p:nvPr/>
        </p:nvSpPr>
        <p:spPr>
          <a:xfrm>
            <a:off x="6248399" y="4742330"/>
            <a:ext cx="1075765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1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D38629-19C7-44E0-8A5B-9D33CB91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621"/>
          <a:stretch/>
        </p:blipFill>
        <p:spPr>
          <a:xfrm>
            <a:off x="2880159" y="1551211"/>
            <a:ext cx="8861114" cy="41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4068623" y="590955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點擊鍵盤後出現題目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86B67A-7C73-48F3-8B65-6350074E8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621"/>
          <a:stretch/>
        </p:blipFill>
        <p:spPr>
          <a:xfrm>
            <a:off x="1654220" y="1967437"/>
            <a:ext cx="8245126" cy="38012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7B0809-EF4E-454B-9FB3-63F847FB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8039" r="56986" b="22615"/>
          <a:stretch/>
        </p:blipFill>
        <p:spPr>
          <a:xfrm>
            <a:off x="8453717" y="829340"/>
            <a:ext cx="3128999" cy="3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90157" y="594413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點擊提示後出現確認的彈跳視窗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7F44F-BEB3-4C63-A070-FD22EA2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882"/>
          <a:stretch/>
        </p:blipFill>
        <p:spPr>
          <a:xfrm>
            <a:off x="1646520" y="1820509"/>
            <a:ext cx="8898959" cy="41026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884244-81C2-4290-BD26-1BB18DD3D658}"/>
              </a:ext>
            </a:extLst>
          </p:cNvPr>
          <p:cNvSpPr txBox="1"/>
          <p:nvPr/>
        </p:nvSpPr>
        <p:spPr>
          <a:xfrm>
            <a:off x="4204625" y="42918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1EA8E0-4892-4DD2-9313-D75D2D25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9" t="33987" r="16957" b="36471"/>
          <a:stretch/>
        </p:blipFill>
        <p:spPr>
          <a:xfrm>
            <a:off x="7808530" y="225685"/>
            <a:ext cx="4303059" cy="11263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649E1D2-19E6-4B3A-90B0-A547E50F78CB}"/>
              </a:ext>
            </a:extLst>
          </p:cNvPr>
          <p:cNvSpPr txBox="1"/>
          <p:nvPr/>
        </p:nvSpPr>
        <p:spPr>
          <a:xfrm>
            <a:off x="8314015" y="138406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點擊送出後出現提示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再次點擊提示就不會加時了</a:t>
            </a:r>
          </a:p>
        </p:txBody>
      </p:sp>
    </p:spTree>
    <p:extLst>
      <p:ext uri="{BB962C8B-B14F-4D97-AF65-F5344CB8AC3E}">
        <p14:creationId xmlns:p14="http://schemas.microsoft.com/office/powerpoint/2010/main" val="252499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310C9-050A-435D-979A-1DD96362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2880264" y="1745890"/>
            <a:ext cx="8968479" cy="41545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7525244" y="213426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打開大門後，停止計時</a:t>
            </a:r>
          </a:p>
        </p:txBody>
      </p:sp>
    </p:spTree>
    <p:extLst>
      <p:ext uri="{BB962C8B-B14F-4D97-AF65-F5344CB8AC3E}">
        <p14:creationId xmlns:p14="http://schemas.microsoft.com/office/powerpoint/2010/main" val="816193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1452707" y="5924805"/>
            <a:ext cx="970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出門後，背景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會關閉，並出現一小段故事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使用淡入效果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1C949-9A0A-4907-A682-48A6182B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1452707" y="2249155"/>
            <a:ext cx="7673364" cy="35545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9686FA-F9FA-404F-8EB0-380700CB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8" t="27451" r="19338" b="19739"/>
          <a:stretch/>
        </p:blipFill>
        <p:spPr>
          <a:xfrm>
            <a:off x="7890926" y="152820"/>
            <a:ext cx="3329581" cy="19752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71DEDA-7FE6-49C2-9B54-341028E712BD}"/>
              </a:ext>
            </a:extLst>
          </p:cNvPr>
          <p:cNvSpPr txBox="1"/>
          <p:nvPr/>
        </p:nvSpPr>
        <p:spPr>
          <a:xfrm>
            <a:off x="7525120" y="212807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腳步聲播放完時才出現繼續的按鈕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B23A1D1-3FB6-4357-A28D-341538E37829}"/>
              </a:ext>
            </a:extLst>
          </p:cNvPr>
          <p:cNvSpPr/>
          <p:nvPr/>
        </p:nvSpPr>
        <p:spPr>
          <a:xfrm>
            <a:off x="10774257" y="164289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180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367FA-34C6-4D86-8F94-4FD7FBB9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6013"/>
          <a:stretch/>
        </p:blipFill>
        <p:spPr>
          <a:xfrm>
            <a:off x="2869366" y="1738651"/>
            <a:ext cx="8498541" cy="39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339697"/>
            <a:ext cx="7707578" cy="3397714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真實的場景引發共鳴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跟網程相關的解謎關卡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有提示跟答錯懲罰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小塗畫本供使用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看不懂道具是甚麼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滑鼠移到上方會告訴你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有提供系館平面圖給空間感不好的人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812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game - Google Chrome 2022-01-15 23-43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99085D-9B31-4B19-BE57-CC51F5EC1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753" y="1631576"/>
            <a:ext cx="8847141" cy="47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75B4EF-D3E3-4954-B87F-BA5D5A0B5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05952" y="1855695"/>
            <a:ext cx="8858097" cy="4096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34A343-866F-47A5-A636-647F7406A725}"/>
              </a:ext>
            </a:extLst>
          </p:cNvPr>
          <p:cNvSpPr txBox="1"/>
          <p:nvPr/>
        </p:nvSpPr>
        <p:spPr>
          <a:xfrm>
            <a:off x="7853652" y="305919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出現最終成績</a:t>
            </a:r>
          </a:p>
        </p:txBody>
      </p:sp>
    </p:spTree>
    <p:extLst>
      <p:ext uri="{BB962C8B-B14F-4D97-AF65-F5344CB8AC3E}">
        <p14:creationId xmlns:p14="http://schemas.microsoft.com/office/powerpoint/2010/main" val="317326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8404D1-2A6F-4EF3-BEC5-F757363C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599674"/>
            <a:ext cx="7707578" cy="2868797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 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當資料庫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1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01A076-F68D-4043-B1C8-5D6B5665CA5E}"/>
              </a:ext>
            </a:extLst>
          </p:cNvPr>
          <p:cNvSpPr txBox="1">
            <a:spLocks/>
          </p:cNvSpPr>
          <p:nvPr/>
        </p:nvSpPr>
        <p:spPr>
          <a:xfrm>
            <a:off x="2538166" y="2617693"/>
            <a:ext cx="9402822" cy="2859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賴盈萱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場景拍攝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黎芷柔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照片處理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繪製需要物品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簡報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66122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49BF5B-A1AF-4E3A-B603-EBAA58FD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788023" y="1627094"/>
            <a:ext cx="7792026" cy="36038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145741-3C90-4E10-8D5A-17DB496E92F2}"/>
              </a:ext>
            </a:extLst>
          </p:cNvPr>
          <p:cNvSpPr txBox="1"/>
          <p:nvPr/>
        </p:nvSpPr>
        <p:spPr>
          <a:xfrm>
            <a:off x="8909236" y="1063462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可自行開啟或關閉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975876" y="55189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各種酷酷的動畫效果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6B078AD-8A5F-46A6-84F1-589BE1C4101E}"/>
              </a:ext>
            </a:extLst>
          </p:cNvPr>
          <p:cNvSpPr/>
          <p:nvPr/>
        </p:nvSpPr>
        <p:spPr>
          <a:xfrm>
            <a:off x="10158707" y="152512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2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62D8F5-BCED-43CB-B611-14DAC873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86636" y="1703294"/>
            <a:ext cx="8824813" cy="40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F18353-9ADE-4A21-A9BD-F1ECAF06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7" b="5622"/>
          <a:stretch/>
        </p:blipFill>
        <p:spPr>
          <a:xfrm>
            <a:off x="2628146" y="1766048"/>
            <a:ext cx="9124583" cy="42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351244" y="5255854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放答案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拿裡面資料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F7F886-7E8E-4766-A751-C1D5BE715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r="59633" b="57909"/>
          <a:stretch/>
        </p:blipFill>
        <p:spPr>
          <a:xfrm>
            <a:off x="3119716" y="2034988"/>
            <a:ext cx="6597523" cy="2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232243" y="543483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好看的彈跳視窗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美美的仿宋體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88FD-EF29-47D3-A328-824BD70CA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5490"/>
          <a:stretch/>
        </p:blipFill>
        <p:spPr>
          <a:xfrm>
            <a:off x="2841812" y="1613646"/>
            <a:ext cx="7813010" cy="36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11113959" y="60534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F8CFDE-C2AE-4C5D-82A8-AF45744D0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6144"/>
          <a:stretch/>
        </p:blipFill>
        <p:spPr>
          <a:xfrm>
            <a:off x="2552854" y="1717432"/>
            <a:ext cx="9199726" cy="424129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3DD9EA1-28CE-495E-AFD4-29ED8F70424F}"/>
              </a:ext>
            </a:extLst>
          </p:cNvPr>
          <p:cNvSpPr/>
          <p:nvPr/>
        </p:nvSpPr>
        <p:spPr>
          <a:xfrm>
            <a:off x="11260565" y="5507683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440429-B0C2-404D-B7F1-17D2760BF7DC}"/>
              </a:ext>
            </a:extLst>
          </p:cNvPr>
          <p:cNvSpPr txBox="1"/>
          <p:nvPr/>
        </p:nvSpPr>
        <p:spPr>
          <a:xfrm>
            <a:off x="8498542" y="2810439"/>
            <a:ext cx="225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圖畫本，可供記事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0D1267-FE71-4072-9C98-88DB9D0CB159}"/>
              </a:ext>
            </a:extLst>
          </p:cNvPr>
          <p:cNvSpPr txBox="1"/>
          <p:nvPr/>
        </p:nvSpPr>
        <p:spPr>
          <a:xfrm>
            <a:off x="7236658" y="20481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計時器</a:t>
            </a:r>
          </a:p>
        </p:txBody>
      </p:sp>
      <p:sp>
        <p:nvSpPr>
          <p:cNvPr id="24" name="箭號: 彎曲 23">
            <a:extLst>
              <a:ext uri="{FF2B5EF4-FFF2-40B4-BE49-F238E27FC236}">
                <a16:creationId xmlns:a16="http://schemas.microsoft.com/office/drawing/2014/main" id="{D6152654-C5B2-484C-A969-992189EDF616}"/>
              </a:ext>
            </a:extLst>
          </p:cNvPr>
          <p:cNvSpPr/>
          <p:nvPr/>
        </p:nvSpPr>
        <p:spPr>
          <a:xfrm>
            <a:off x="1776148" y="5645037"/>
            <a:ext cx="703403" cy="271011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5C01E4-3389-4240-8518-58830C53BA83}"/>
              </a:ext>
            </a:extLst>
          </p:cNvPr>
          <p:cNvSpPr txBox="1"/>
          <p:nvPr/>
        </p:nvSpPr>
        <p:spPr>
          <a:xfrm>
            <a:off x="1496907" y="595872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道具欄</a:t>
            </a:r>
          </a:p>
        </p:txBody>
      </p:sp>
    </p:spTree>
    <p:extLst>
      <p:ext uri="{BB962C8B-B14F-4D97-AF65-F5344CB8AC3E}">
        <p14:creationId xmlns:p14="http://schemas.microsoft.com/office/powerpoint/2010/main" val="2275791429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199</TotalTime>
  <Words>540</Words>
  <Application>Microsoft Office PowerPoint</Application>
  <PresentationFormat>寬螢幕</PresentationFormat>
  <Paragraphs>89</Paragraphs>
  <Slides>33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微軟正黑體</vt:lpstr>
      <vt:lpstr>標楷體</vt:lpstr>
      <vt:lpstr>Arial</vt:lpstr>
      <vt:lpstr>Century Gothic</vt:lpstr>
      <vt:lpstr>Wingdings 3</vt:lpstr>
      <vt:lpstr>絲縷</vt:lpstr>
      <vt:lpstr>密室逃脫之逃出系館</vt:lpstr>
      <vt:lpstr>創作動機</vt:lpstr>
      <vt:lpstr>網站特色</vt:lpstr>
      <vt:lpstr>作品展示-首頁</vt:lpstr>
      <vt:lpstr>作品展示-遊戲介紹</vt:lpstr>
      <vt:lpstr>作品展示-遊戲介紹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使用技術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密室逃脫之逃出系館</dc:title>
  <dc:creator>黎芷柔</dc:creator>
  <cp:lastModifiedBy>黎芷柔</cp:lastModifiedBy>
  <cp:revision>32</cp:revision>
  <dcterms:created xsi:type="dcterms:W3CDTF">2021-11-25T13:59:20Z</dcterms:created>
  <dcterms:modified xsi:type="dcterms:W3CDTF">2022-01-18T03:26:34Z</dcterms:modified>
</cp:coreProperties>
</file>